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72" r:id="rId5"/>
    <p:sldId id="273" r:id="rId6"/>
    <p:sldId id="274" r:id="rId7"/>
    <p:sldId id="275" r:id="rId8"/>
    <p:sldId id="270" r:id="rId9"/>
    <p:sldId id="271" r:id="rId10"/>
    <p:sldId id="26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6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Working with OSU AIAA Chapter Team (High-Altitude Rocketry Team)</a:t>
            </a:r>
          </a:p>
          <a:p>
            <a:r>
              <a:rPr lang="en-US" dirty="0"/>
              <a:t>Setup Communication Protocol</a:t>
            </a:r>
          </a:p>
          <a:p>
            <a:r>
              <a:rPr lang="en-US" dirty="0"/>
              <a:t>Revision of Documents</a:t>
            </a:r>
          </a:p>
          <a:p>
            <a:r>
              <a:rPr lang="en-US" dirty="0"/>
              <a:t>Launch Travel Plans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GPS turning on at apogee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2050" name="Picture 2" descr="Spaceport Schedu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6" y="2854326"/>
            <a:ext cx="7223124" cy="25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correctly scaled 3D environment</a:t>
            </a:r>
          </a:p>
          <a:p>
            <a:r>
              <a:rPr lang="en-US" dirty="0"/>
              <a:t>Testing suite</a:t>
            </a:r>
          </a:p>
          <a:p>
            <a:r>
              <a:rPr lang="en-US" dirty="0"/>
              <a:t>Telemetry Protocol</a:t>
            </a:r>
          </a:p>
          <a:p>
            <a:pPr lvl="1"/>
            <a:r>
              <a:rPr lang="en-US" dirty="0"/>
              <a:t>Avionics Team</a:t>
            </a:r>
          </a:p>
          <a:p>
            <a:r>
              <a:rPr lang="en-US" dirty="0"/>
              <a:t>Further Revision of Documents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Design Document</a:t>
            </a:r>
          </a:p>
          <a:p>
            <a:r>
              <a:rPr lang="en-US" dirty="0"/>
              <a:t>Get data from launch</a:t>
            </a:r>
          </a:p>
          <a:p>
            <a:pPr lvl="1"/>
            <a:r>
              <a:rPr lang="en-US" dirty="0"/>
              <a:t>Test flight in March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6" name="Picture 2" descr="0108172057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 b="20587"/>
          <a:stretch/>
        </p:blipFill>
        <p:spPr bwMode="auto">
          <a:xfrm rot="5400000" flipH="1" flipV="1">
            <a:off x="7663588" y="2816787"/>
            <a:ext cx="3231420" cy="29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08520" y="333800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</a:t>
            </a:r>
          </a:p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7891" y="425388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Logger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57890" y="2241103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Web Server</a:t>
            </a:r>
          </a:p>
        </p:txBody>
      </p:sp>
      <p:cxnSp>
        <p:nvCxnSpPr>
          <p:cNvPr id="11" name="Straight Arrow Connector 10"/>
          <p:cNvCxnSpPr>
            <a:stCxn id="20" idx="3"/>
            <a:endCxn id="4" idx="1"/>
          </p:cNvCxnSpPr>
          <p:nvPr/>
        </p:nvCxnSpPr>
        <p:spPr>
          <a:xfrm flipV="1">
            <a:off x="2753928" y="3697550"/>
            <a:ext cx="1054592" cy="12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5299969" y="4057095"/>
            <a:ext cx="1057922" cy="556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00226" y="1131395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00226" y="2244209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200225" y="3330607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849339" y="1490941"/>
            <a:ext cx="1350887" cy="750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 flipV="1">
            <a:off x="7708777" y="2603755"/>
            <a:ext cx="1491449" cy="3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1"/>
          </p:cNvCxnSpPr>
          <p:nvPr/>
        </p:nvCxnSpPr>
        <p:spPr>
          <a:xfrm>
            <a:off x="7849339" y="2960194"/>
            <a:ext cx="1350886" cy="72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58557" y="4991240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Other processes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>
            <a:off x="4460289" y="4047707"/>
            <a:ext cx="943993" cy="9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262479" y="3350811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 from Rocket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299969" y="2963943"/>
            <a:ext cx="1049230" cy="36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36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Node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install</a:t>
            </a:r>
          </a:p>
          <a:p>
            <a:r>
              <a:rPr lang="en-US" dirty="0"/>
              <a:t>Easier to run</a:t>
            </a:r>
          </a:p>
          <a:p>
            <a:r>
              <a:rPr lang="en-US" dirty="0"/>
              <a:t>Easier to develop</a:t>
            </a:r>
          </a:p>
        </p:txBody>
      </p:sp>
      <p:pic>
        <p:nvPicPr>
          <p:cNvPr id="4" name="STE-0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59" end="1449.86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Logging: CSV Instead of 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8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&lt;Live demonstration video goes here&gt;</a:t>
            </a:r>
          </a:p>
        </p:txBody>
      </p:sp>
    </p:spTree>
    <p:extLst>
      <p:ext uri="{BB962C8B-B14F-4D97-AF65-F5344CB8AC3E}">
        <p14:creationId xmlns:p14="http://schemas.microsoft.com/office/powerpoint/2010/main" val="348649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updating in Real-Time</a:t>
            </a:r>
          </a:p>
          <a:p>
            <a:r>
              <a:rPr lang="en-US" dirty="0"/>
              <a:t>3.js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canvas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/>
              <a:t>GPS only turns on at apogee</a:t>
            </a:r>
          </a:p>
          <a:p>
            <a:endParaRPr lang="en-US" dirty="0"/>
          </a:p>
        </p:txBody>
      </p:sp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8" y="1329471"/>
            <a:ext cx="5457092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Height Map for Spaceport America</a:t>
            </a:r>
          </a:p>
          <a:p>
            <a:pPr lvl="1"/>
            <a:r>
              <a:rPr lang="en-US" dirty="0"/>
              <a:t>Mike Bailey</a:t>
            </a:r>
          </a:p>
          <a:p>
            <a:pPr lvl="1"/>
            <a:r>
              <a:rPr lang="en-US" dirty="0"/>
              <a:t>Scale aspect ratio</a:t>
            </a:r>
          </a:p>
          <a:p>
            <a:pPr lvl="1"/>
            <a:r>
              <a:rPr lang="en-US" dirty="0"/>
              <a:t>Web dependencies</a:t>
            </a:r>
          </a:p>
          <a:p>
            <a:endParaRPr lang="en-US" dirty="0"/>
          </a:p>
        </p:txBody>
      </p:sp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3074" name="Picture 2" descr="meetingosuaia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2529"/>
            <a:ext cx="5846860" cy="53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209</Words>
  <Application>Microsoft Office PowerPoint</Application>
  <PresentationFormat>Widescreen</PresentationFormat>
  <Paragraphs>64</Paragraphs>
  <Slides>11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Fall Progress Report</vt:lpstr>
      <vt:lpstr>Introduction: The Problem</vt:lpstr>
      <vt:lpstr>Our Clients</vt:lpstr>
      <vt:lpstr>Architecture</vt:lpstr>
      <vt:lpstr>Built-in Node Web Server</vt:lpstr>
      <vt:lpstr>Logging: CSV Instead of JSON</vt:lpstr>
      <vt:lpstr>Demonstration</vt:lpstr>
      <vt:lpstr>Frontend and Web Browser</vt:lpstr>
      <vt:lpstr>User Interface</vt:lpstr>
      <vt:lpstr>Retrospective of the past 6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Morgan, Albert Reuben</cp:lastModifiedBy>
  <cp:revision>55</cp:revision>
  <dcterms:created xsi:type="dcterms:W3CDTF">2016-12-01T19:23:43Z</dcterms:created>
  <dcterms:modified xsi:type="dcterms:W3CDTF">2017-02-16T23:23:42Z</dcterms:modified>
</cp:coreProperties>
</file>